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013" autoAdjust="0"/>
    <p:restoredTop sz="94660"/>
  </p:normalViewPr>
  <p:slideViewPr>
    <p:cSldViewPr snapToGrid="0">
      <p:cViewPr varScale="1">
        <p:scale>
          <a:sx n="43" d="100"/>
          <a:sy n="43" d="100"/>
        </p:scale>
        <p:origin x="-7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376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142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443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015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202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834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3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431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6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050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663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91757-AA0D-4C43-A84A-AE69E1AFF368}" type="datetimeFigureOut">
              <a:rPr lang="fr-FR" smtClean="0"/>
              <a:pPr/>
              <a:t>21/01/2019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B883-BE2B-45F9-A925-932CE0C961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071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06930"/>
            <a:ext cx="9144000" cy="107552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COMITE LOCAL DE COORDINATION DU PLAN </a:t>
            </a:r>
            <a:r>
              <a:rPr lang="fr-FR" sz="2000" dirty="0"/>
              <a:t>D</a:t>
            </a:r>
            <a:r>
              <a:rPr lang="fr-FR" sz="2000" dirty="0" smtClean="0"/>
              <a:t>E DEVELOPPEMENT DE L ETD</a:t>
            </a:r>
            <a:br>
              <a:rPr lang="fr-FR" sz="2000" dirty="0" smtClean="0"/>
            </a:br>
            <a:r>
              <a:rPr lang="fr-FR" sz="2000" dirty="0" smtClean="0"/>
              <a:t>ENTITE TERRITORIALE DECENTRALISE (ville, Commune, Chefferie, Secteur)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84348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5808828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4007921" y="318469"/>
            <a:ext cx="2945081" cy="122987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CPCPD DU KAT</a:t>
            </a:r>
          </a:p>
          <a:p>
            <a:pPr algn="ctr"/>
            <a:r>
              <a:rPr lang="fr-FR" dirty="0" smtClean="0"/>
              <a:t>l’arrêté provincial 2009/0029 du 25/07/2009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1363683" y="2815349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ADMINISTRATION</a:t>
            </a:r>
            <a:endParaRPr lang="fr-FR" dirty="0"/>
          </a:p>
        </p:txBody>
      </p:sp>
      <p:sp>
        <p:nvSpPr>
          <p:cNvPr id="10" name="Arrondir un rectangle avec un coin du même côté 9"/>
          <p:cNvSpPr/>
          <p:nvPr/>
        </p:nvSpPr>
        <p:spPr>
          <a:xfrm>
            <a:off x="8490363" y="2790516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PTF</a:t>
            </a:r>
            <a:endParaRPr lang="fr-FR" dirty="0"/>
          </a:p>
        </p:txBody>
      </p:sp>
      <p:sp>
        <p:nvSpPr>
          <p:cNvPr id="11" name="Arrondir un rectangle avec un coin du même côté 10"/>
          <p:cNvSpPr/>
          <p:nvPr/>
        </p:nvSpPr>
        <p:spPr>
          <a:xfrm>
            <a:off x="6084619" y="2790516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SECTEUR PRIVE</a:t>
            </a:r>
            <a:endParaRPr lang="fr-FR" dirty="0"/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3899065" y="2815349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SOCIETE CIVILE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2154382" y="2004157"/>
            <a:ext cx="6906491" cy="27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5" idx="3"/>
          </p:cNvCxnSpPr>
          <p:nvPr/>
        </p:nvCxnSpPr>
        <p:spPr>
          <a:xfrm>
            <a:off x="2154382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4515593" y="2036866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480462" y="1337356"/>
            <a:ext cx="0" cy="666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6875318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8966860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809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u même côté 3"/>
          <p:cNvSpPr/>
          <p:nvPr/>
        </p:nvSpPr>
        <p:spPr>
          <a:xfrm>
            <a:off x="4213761" y="559037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PTF CADRE DE CONCERT</a:t>
            </a:r>
            <a:endParaRPr lang="fr-FR" dirty="0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73627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UNICEF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237308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PAM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400990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UNFPA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564671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OMS</a:t>
            </a:r>
            <a:endParaRPr lang="fr-FR" dirty="0"/>
          </a:p>
        </p:txBody>
      </p:sp>
      <p:sp>
        <p:nvSpPr>
          <p:cNvPr id="10" name="Arrondir un rectangle avec un coin du même côté 9"/>
          <p:cNvSpPr/>
          <p:nvPr/>
        </p:nvSpPr>
        <p:spPr>
          <a:xfrm>
            <a:off x="728353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CTB</a:t>
            </a:r>
            <a:endParaRPr lang="fr-FR" dirty="0"/>
          </a:p>
        </p:txBody>
      </p:sp>
      <p:sp>
        <p:nvSpPr>
          <p:cNvPr id="11" name="Arrondir un rectangle avec un coin du même côté 10"/>
          <p:cNvSpPr/>
          <p:nvPr/>
        </p:nvSpPr>
        <p:spPr>
          <a:xfrm>
            <a:off x="892034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OCHA</a:t>
            </a:r>
            <a:endParaRPr lang="fr-FR" dirty="0"/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1055716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736270" y="3158837"/>
            <a:ext cx="676894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smtClean="0"/>
              <a:t>CPCS</a:t>
            </a:r>
            <a:endParaRPr lang="fr-FR" sz="1100" dirty="0"/>
          </a:p>
        </p:txBody>
      </p:sp>
      <p:sp>
        <p:nvSpPr>
          <p:cNvPr id="14" name="Ellipse 13"/>
          <p:cNvSpPr/>
          <p:nvPr/>
        </p:nvSpPr>
        <p:spPr>
          <a:xfrm>
            <a:off x="2479961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CLD</a:t>
            </a:r>
            <a:endParaRPr lang="fr-FR" sz="1400" dirty="0"/>
          </a:p>
        </p:txBody>
      </p:sp>
      <p:sp>
        <p:nvSpPr>
          <p:cNvPr id="15" name="Ellipse 14"/>
          <p:cNvSpPr/>
          <p:nvPr/>
        </p:nvSpPr>
        <p:spPr>
          <a:xfrm>
            <a:off x="5700151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009900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390407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9080658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0770909" y="3050165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1074717" y="1652293"/>
            <a:ext cx="9809014" cy="9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4" idx="1"/>
          </p:cNvCxnSpPr>
          <p:nvPr/>
        </p:nvCxnSpPr>
        <p:spPr>
          <a:xfrm flipV="1">
            <a:off x="5004460" y="1473437"/>
            <a:ext cx="0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6" idx="3"/>
          </p:cNvCxnSpPr>
          <p:nvPr/>
        </p:nvCxnSpPr>
        <p:spPr>
          <a:xfrm flipV="1">
            <a:off x="1140031" y="1722818"/>
            <a:ext cx="0" cy="29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7" idx="3"/>
          </p:cNvCxnSpPr>
          <p:nvPr/>
        </p:nvCxnSpPr>
        <p:spPr>
          <a:xfrm flipV="1">
            <a:off x="2776846" y="1770320"/>
            <a:ext cx="13855" cy="248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430482" y="1758445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6067297" y="1793622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7720932" y="1778778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endCxn id="6" idx="1"/>
          </p:cNvCxnSpPr>
          <p:nvPr/>
        </p:nvCxnSpPr>
        <p:spPr>
          <a:xfrm flipV="1">
            <a:off x="1101435" y="2553195"/>
            <a:ext cx="38596" cy="59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830283" y="255319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4415638" y="2561822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6063337" y="2576666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7738740" y="262713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183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ndir un rectangle avec un coin du même côté 1"/>
          <p:cNvSpPr/>
          <p:nvPr/>
        </p:nvSpPr>
        <p:spPr>
          <a:xfrm>
            <a:off x="4266203" y="526658"/>
            <a:ext cx="1785259" cy="88650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SECTEUR PRIVÉ </a:t>
            </a:r>
            <a:endParaRPr lang="fr-FR" dirty="0"/>
          </a:p>
        </p:txBody>
      </p:sp>
      <p:sp>
        <p:nvSpPr>
          <p:cNvPr id="3" name="Arrondir un rectangle avec un coin du même côté 2"/>
          <p:cNvSpPr/>
          <p:nvPr/>
        </p:nvSpPr>
        <p:spPr>
          <a:xfrm>
            <a:off x="73627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TFM</a:t>
            </a:r>
            <a:endParaRPr lang="fr-FR" dirty="0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2373085" y="2018805"/>
            <a:ext cx="898568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SOMIKA</a:t>
            </a:r>
            <a:endParaRPr lang="fr-FR" sz="1400" dirty="0"/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400990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KAMOA</a:t>
            </a:r>
            <a:endParaRPr lang="fr-FR" sz="1400" dirty="0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564671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KCC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7283529" y="2018805"/>
            <a:ext cx="898569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MUMI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892034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1055716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736270" y="3158837"/>
            <a:ext cx="676894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dirty="0" smtClean="0"/>
              <a:t>CLD</a:t>
            </a:r>
            <a:endParaRPr lang="fr-FR" sz="1100" dirty="0"/>
          </a:p>
        </p:txBody>
      </p:sp>
      <p:sp>
        <p:nvSpPr>
          <p:cNvPr id="11" name="Ellipse 10"/>
          <p:cNvSpPr/>
          <p:nvPr/>
        </p:nvSpPr>
        <p:spPr>
          <a:xfrm>
            <a:off x="2479961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CLD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5700151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009900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390407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9080658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70909" y="3050165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1074717" y="1652293"/>
            <a:ext cx="9809014" cy="9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2" idx="1"/>
          </p:cNvCxnSpPr>
          <p:nvPr/>
        </p:nvCxnSpPr>
        <p:spPr>
          <a:xfrm flipV="1">
            <a:off x="5158832" y="1413163"/>
            <a:ext cx="1" cy="286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3"/>
          </p:cNvCxnSpPr>
          <p:nvPr/>
        </p:nvCxnSpPr>
        <p:spPr>
          <a:xfrm flipV="1">
            <a:off x="1140031" y="1722818"/>
            <a:ext cx="0" cy="29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3"/>
          </p:cNvCxnSpPr>
          <p:nvPr/>
        </p:nvCxnSpPr>
        <p:spPr>
          <a:xfrm flipH="1" flipV="1">
            <a:off x="2790701" y="1770321"/>
            <a:ext cx="31668" cy="248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4430482" y="1758445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6067297" y="1793622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7720932" y="1778778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3" idx="1"/>
          </p:cNvCxnSpPr>
          <p:nvPr/>
        </p:nvCxnSpPr>
        <p:spPr>
          <a:xfrm flipV="1">
            <a:off x="1101435" y="2553195"/>
            <a:ext cx="38596" cy="59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830283" y="255319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415638" y="2561822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6063337" y="2576666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7738740" y="262713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012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ndir un rectangle avec un coin du même côté 1"/>
          <p:cNvSpPr/>
          <p:nvPr/>
        </p:nvSpPr>
        <p:spPr>
          <a:xfrm>
            <a:off x="4213761" y="559037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SOCI CADRE DE CONCERT</a:t>
            </a:r>
            <a:endParaRPr lang="fr-FR" dirty="0"/>
          </a:p>
        </p:txBody>
      </p:sp>
      <p:sp>
        <p:nvSpPr>
          <p:cNvPr id="3" name="Arrondir un rectangle avec un coin du même côté 2"/>
          <p:cNvSpPr/>
          <p:nvPr/>
        </p:nvSpPr>
        <p:spPr>
          <a:xfrm>
            <a:off x="73627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ONG</a:t>
            </a:r>
            <a:endParaRPr lang="fr-FR" dirty="0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2373084" y="2018805"/>
            <a:ext cx="972783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EGLISE</a:t>
            </a:r>
            <a:endParaRPr lang="fr-FR" dirty="0"/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4009900" y="2018805"/>
            <a:ext cx="994560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ASSOCIATION</a:t>
            </a:r>
            <a:endParaRPr lang="fr-FR" dirty="0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5646714" y="2018805"/>
            <a:ext cx="1098469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SYNDICAT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7283530" y="2018805"/>
            <a:ext cx="1084614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JOURNALISTE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8920345" y="2018805"/>
            <a:ext cx="860958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RADIO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1055716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736270" y="3158837"/>
            <a:ext cx="676894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smtClean="0"/>
              <a:t>CPCS</a:t>
            </a:r>
            <a:endParaRPr lang="fr-FR" sz="1100" dirty="0"/>
          </a:p>
        </p:txBody>
      </p:sp>
      <p:sp>
        <p:nvSpPr>
          <p:cNvPr id="11" name="Ellipse 10"/>
          <p:cNvSpPr/>
          <p:nvPr/>
        </p:nvSpPr>
        <p:spPr>
          <a:xfrm>
            <a:off x="2479961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CLD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5700151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009900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390407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9080658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70909" y="3050165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1074717" y="1652293"/>
            <a:ext cx="9809014" cy="9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2" idx="1"/>
          </p:cNvCxnSpPr>
          <p:nvPr/>
        </p:nvCxnSpPr>
        <p:spPr>
          <a:xfrm flipV="1">
            <a:off x="5004460" y="1473437"/>
            <a:ext cx="0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3"/>
          </p:cNvCxnSpPr>
          <p:nvPr/>
        </p:nvCxnSpPr>
        <p:spPr>
          <a:xfrm flipV="1">
            <a:off x="1140031" y="1722818"/>
            <a:ext cx="0" cy="29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3"/>
          </p:cNvCxnSpPr>
          <p:nvPr/>
        </p:nvCxnSpPr>
        <p:spPr>
          <a:xfrm flipH="1" flipV="1">
            <a:off x="2790702" y="1770321"/>
            <a:ext cx="68774" cy="248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4430482" y="1758445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6067297" y="1793622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7720932" y="1778778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3" idx="1"/>
          </p:cNvCxnSpPr>
          <p:nvPr/>
        </p:nvCxnSpPr>
        <p:spPr>
          <a:xfrm flipV="1">
            <a:off x="1101435" y="2553195"/>
            <a:ext cx="38596" cy="59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830283" y="255319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415638" y="2561822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6063337" y="2576666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7738740" y="262713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66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ndir un rectangle avec un coin du même côté 1"/>
          <p:cNvSpPr/>
          <p:nvPr/>
        </p:nvSpPr>
        <p:spPr>
          <a:xfrm>
            <a:off x="4213761" y="559037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BUREAU EP</a:t>
            </a:r>
            <a:endParaRPr lang="fr-FR" dirty="0"/>
          </a:p>
        </p:txBody>
      </p:sp>
      <p:sp>
        <p:nvSpPr>
          <p:cNvPr id="3" name="Arrondir un rectangle avec un coin du même côté 2"/>
          <p:cNvSpPr/>
          <p:nvPr/>
        </p:nvSpPr>
        <p:spPr>
          <a:xfrm>
            <a:off x="73627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AGRI</a:t>
            </a:r>
            <a:endParaRPr lang="fr-FR" dirty="0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2373085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400990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GENRE</a:t>
            </a:r>
            <a:endParaRPr lang="fr-FR" dirty="0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5646714" y="2018805"/>
            <a:ext cx="1027217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TRANSPORT</a:t>
            </a:r>
            <a:endParaRPr lang="fr-FR" dirty="0"/>
          </a:p>
        </p:txBody>
      </p:sp>
      <p:sp>
        <p:nvSpPr>
          <p:cNvPr id="7" name="Arrondir un rectangle avec un coin du même côté 6"/>
          <p:cNvSpPr/>
          <p:nvPr/>
        </p:nvSpPr>
        <p:spPr>
          <a:xfrm>
            <a:off x="7283530" y="2018805"/>
            <a:ext cx="101336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EDUCATION</a:t>
            </a:r>
            <a:endParaRPr lang="fr-FR" dirty="0"/>
          </a:p>
        </p:txBody>
      </p:sp>
      <p:sp>
        <p:nvSpPr>
          <p:cNvPr id="8" name="Arrondir un rectangle avec un coin du même côté 7"/>
          <p:cNvSpPr/>
          <p:nvPr/>
        </p:nvSpPr>
        <p:spPr>
          <a:xfrm>
            <a:off x="8920345" y="2018805"/>
            <a:ext cx="103018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dirty="0" smtClean="0"/>
              <a:t>SANTE</a:t>
            </a:r>
            <a:endParaRPr lang="fr-FR" dirty="0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10557160" y="2018805"/>
            <a:ext cx="807522" cy="53439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736270" y="3158837"/>
            <a:ext cx="676894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smtClean="0"/>
              <a:t>CPCS</a:t>
            </a:r>
            <a:endParaRPr lang="fr-FR" sz="1100" dirty="0"/>
          </a:p>
        </p:txBody>
      </p:sp>
      <p:sp>
        <p:nvSpPr>
          <p:cNvPr id="11" name="Ellipse 10"/>
          <p:cNvSpPr/>
          <p:nvPr/>
        </p:nvSpPr>
        <p:spPr>
          <a:xfrm>
            <a:off x="2479961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 smtClean="0"/>
              <a:t>CLD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5700151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009900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7390407" y="3158837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9080658" y="3104501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770909" y="3050165"/>
            <a:ext cx="700645" cy="368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1074717" y="1652293"/>
            <a:ext cx="9809014" cy="9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2" idx="1"/>
          </p:cNvCxnSpPr>
          <p:nvPr/>
        </p:nvCxnSpPr>
        <p:spPr>
          <a:xfrm flipV="1">
            <a:off x="5004460" y="1473437"/>
            <a:ext cx="0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3" idx="3"/>
          </p:cNvCxnSpPr>
          <p:nvPr/>
        </p:nvCxnSpPr>
        <p:spPr>
          <a:xfrm flipV="1">
            <a:off x="1140031" y="1722818"/>
            <a:ext cx="0" cy="29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4" idx="3"/>
          </p:cNvCxnSpPr>
          <p:nvPr/>
        </p:nvCxnSpPr>
        <p:spPr>
          <a:xfrm flipV="1">
            <a:off x="2776846" y="1770320"/>
            <a:ext cx="13855" cy="248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4430482" y="1758445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 flipV="1">
            <a:off x="6067297" y="1793622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7720932" y="1778778"/>
            <a:ext cx="13854" cy="231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3" idx="1"/>
          </p:cNvCxnSpPr>
          <p:nvPr/>
        </p:nvCxnSpPr>
        <p:spPr>
          <a:xfrm flipV="1">
            <a:off x="1101435" y="2553195"/>
            <a:ext cx="38596" cy="59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830283" y="2553195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415638" y="2561822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6063337" y="2576666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7740711" y="2610221"/>
            <a:ext cx="0" cy="542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endCxn id="8" idx="1"/>
          </p:cNvCxnSpPr>
          <p:nvPr/>
        </p:nvCxnSpPr>
        <p:spPr>
          <a:xfrm flipV="1">
            <a:off x="9428978" y="2553195"/>
            <a:ext cx="6458" cy="728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330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ndir un rectangle avec un coin du même côté 1"/>
          <p:cNvSpPr/>
          <p:nvPr/>
        </p:nvSpPr>
        <p:spPr>
          <a:xfrm>
            <a:off x="4007921" y="318469"/>
            <a:ext cx="2945081" cy="122987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CPCPD DU KAT</a:t>
            </a:r>
          </a:p>
          <a:p>
            <a:pPr algn="ctr"/>
            <a:r>
              <a:rPr lang="fr-FR" dirty="0" smtClean="0"/>
              <a:t>l’arrêté provincial 2009/0029 du 25/07/2009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Arrondir un rectangle avec un coin du même côté 2"/>
          <p:cNvSpPr/>
          <p:nvPr/>
        </p:nvSpPr>
        <p:spPr>
          <a:xfrm>
            <a:off x="1363683" y="2815349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ADMINISTRATION</a:t>
            </a:r>
            <a:endParaRPr lang="fr-FR" dirty="0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8490363" y="2790516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PTF</a:t>
            </a:r>
            <a:endParaRPr lang="fr-FR" dirty="0"/>
          </a:p>
        </p:txBody>
      </p:sp>
      <p:sp>
        <p:nvSpPr>
          <p:cNvPr id="5" name="Arrondir un rectangle avec un coin du même côté 4"/>
          <p:cNvSpPr/>
          <p:nvPr/>
        </p:nvSpPr>
        <p:spPr>
          <a:xfrm>
            <a:off x="6084619" y="2790516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SECTEUR PRIVE</a:t>
            </a:r>
            <a:endParaRPr lang="fr-FR" dirty="0"/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3899065" y="2815349"/>
            <a:ext cx="1581398" cy="914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SOCIETE CIVILE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154382" y="2004157"/>
            <a:ext cx="6906491" cy="27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endCxn id="3" idx="3"/>
          </p:cNvCxnSpPr>
          <p:nvPr/>
        </p:nvCxnSpPr>
        <p:spPr>
          <a:xfrm>
            <a:off x="2154382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515593" y="2036866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480462" y="1337356"/>
            <a:ext cx="0" cy="666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875318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8966860" y="2004157"/>
            <a:ext cx="0" cy="811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319657" y="593766"/>
            <a:ext cx="1698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PLANIFICATION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MISE A DISPOSITION DE FONDS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DEUX ETD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38967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92</Words>
  <Application>Microsoft Office PowerPoint</Application>
  <PresentationFormat>Personnalisé</PresentationFormat>
  <Paragraphs>64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COMITE LOCAL DE COORDINATION DU PLAN DE DEVELOPPEMENT DE L ETD ENTITE TERRITORIALE DECENTRALISE (ville, Commune, Chefferie, Secteur)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LOCAL DE COORDINATION POUR LE DEVELOPPEMENT</dc:title>
  <dc:creator>USER</dc:creator>
  <cp:lastModifiedBy>Carlos KALO KAYEMBE</cp:lastModifiedBy>
  <cp:revision>25</cp:revision>
  <dcterms:created xsi:type="dcterms:W3CDTF">2018-12-06T20:45:21Z</dcterms:created>
  <dcterms:modified xsi:type="dcterms:W3CDTF">2019-01-21T15:00:45Z</dcterms:modified>
</cp:coreProperties>
</file>